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3" r:id="rId9"/>
    <p:sldId id="264" r:id="rId10"/>
    <p:sldId id="266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53E4ADF-088B-4F9E-9289-6A44D84E0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92408-1106-4482-980A-2319E9422626}" type="datetimeFigureOut">
              <a:rPr lang="pl-PL"/>
              <a:pPr>
                <a:defRPr/>
              </a:pPr>
              <a:t>20.11.2018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713D66-574E-4F1A-9FB8-34AF98D1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F1C4D9-421D-4A30-943B-8519148CD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0B668-C648-43F8-B884-4621343C63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610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27DBF46-EF06-4CB9-8662-6C69D2B5E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A7187-44A1-4A2D-B20A-EBD076D7E177}" type="datetimeFigureOut">
              <a:rPr lang="pl-PL"/>
              <a:pPr>
                <a:defRPr/>
              </a:pPr>
              <a:t>20.11.2018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438665-73AD-4C9A-9796-00FB5D26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D64861C-9AC1-4DD9-A9D7-33AED75E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C26B9-DC08-407E-B998-7A4DB1F6CA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080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2B0C6B6-1F21-4A51-AA5B-F596B62E4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BB84-51E4-4923-BBEA-46307BDCB285}" type="datetimeFigureOut">
              <a:rPr lang="pl-PL"/>
              <a:pPr>
                <a:defRPr/>
              </a:pPr>
              <a:t>20.11.2018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EFFC196-39D8-4690-998E-FE68FDA3D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7B2928B-C30F-4019-83DA-F8D34AED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87D23-44FF-41B2-9B44-DE47147BD5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229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7B542A3-2200-4317-BF81-13C4D7C1E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863E-1D10-465F-A39F-7EAC45426F43}" type="datetimeFigureOut">
              <a:rPr lang="pl-PL"/>
              <a:pPr>
                <a:defRPr/>
              </a:pPr>
              <a:t>20.11.2018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F45438-3128-45E7-ABAB-FEC0C5867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C4C43F-54C6-4FC5-A4BA-2A200FF3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59027-725A-4EDD-9859-8D516F8A06C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88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484FC80-8092-4473-850E-8996ED13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857C5-6AB8-42D3-9A97-7EE91131B2A5}" type="datetimeFigureOut">
              <a:rPr lang="pl-PL"/>
              <a:pPr>
                <a:defRPr/>
              </a:pPr>
              <a:t>20.11.2018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494B31D-DEDC-4021-9BA0-E8D76FE42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53104B-9C09-43AF-8CB6-2B487DBF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6EB7C-2FC4-45F0-9B31-4A979E052E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777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8001C8FC-F7A1-46DA-94D8-C1A705A8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06E2-1D7B-48D9-9CB6-4F8E444E2297}" type="datetimeFigureOut">
              <a:rPr lang="pl-PL"/>
              <a:pPr>
                <a:defRPr/>
              </a:pPr>
              <a:t>20.11.2018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0B472493-7C21-455E-9413-6C7B322AD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5671A6E6-EC62-489A-9799-78F01EFB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47D09-B83F-434F-AD11-FAFB8A0323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810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981253F8-675F-4E21-BC28-6E90C6089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BDA6-4CD5-49AE-8EB8-C30A62148890}" type="datetimeFigureOut">
              <a:rPr lang="pl-PL"/>
              <a:pPr>
                <a:defRPr/>
              </a:pPr>
              <a:t>20.11.2018</a:t>
            </a:fld>
            <a:endParaRPr lang="pl-PL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F92C1C1C-F714-4FEF-BFE9-FFF1D78D0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61EF8C29-8A08-42C8-BABA-96E9C8BD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2DE47-EF5C-4EC7-A5C3-D4814F1ADB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552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428EF8E8-02A9-4EB7-B003-A74E518F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7EFE9-21FC-4B92-8A5B-F6B3178F11B5}" type="datetimeFigureOut">
              <a:rPr lang="pl-PL"/>
              <a:pPr>
                <a:defRPr/>
              </a:pPr>
              <a:t>20.11.2018</a:t>
            </a:fld>
            <a:endParaRPr lang="pl-PL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1E049F0C-1FD6-4FCF-A24D-B9CA2ED9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11466E1F-2B6A-44CE-9601-E0312A17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D88D5-F479-4271-8186-ED1ED7D832E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128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55F6D887-1696-463E-8101-63137B6B9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1F587-13BD-4CE1-8775-4A7C7B7263A1}" type="datetimeFigureOut">
              <a:rPr lang="pl-PL"/>
              <a:pPr>
                <a:defRPr/>
              </a:pPr>
              <a:t>20.11.2018</a:t>
            </a:fld>
            <a:endParaRPr lang="pl-PL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B9D3422E-EFA7-457B-AC4E-716EF40BC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19062B01-4C8E-4DCA-8DF1-815036D86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8A6EB-B3F3-4FB3-AC54-416A1A58A1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77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01CA125F-9483-419B-884B-C6EE4E48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69C94-FCA3-4594-B29C-073ED974D036}" type="datetimeFigureOut">
              <a:rPr lang="pl-PL"/>
              <a:pPr>
                <a:defRPr/>
              </a:pPr>
              <a:t>20.11.2018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3D3648D6-D1FB-43FF-AAB6-195F88ABD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54696EEB-D658-4202-A387-0BA7A559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85336-4974-45B5-9181-8B6BE605BB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14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DA3E6FC0-37A9-4732-B037-66E488D0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E33AB-AF76-41E6-8245-DED7988C76CA}" type="datetimeFigureOut">
              <a:rPr lang="pl-PL"/>
              <a:pPr>
                <a:defRPr/>
              </a:pPr>
              <a:t>20.11.2018</a:t>
            </a:fld>
            <a:endParaRPr lang="pl-PL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36FBC5EB-9346-480A-BC3D-B630F54AA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06527B05-CC43-48AB-ACF8-A13A64C6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105CF-AA8D-41DD-B0CA-697A3033A35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961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56D488F2-B906-4430-A4B5-BD351326E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3D8404F8-FA3F-41F9-BE5E-5BCCF50C3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1A4D01B-A48A-48E6-A46F-F7CD9001F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98BB9A-6637-4793-A5BB-0968CEFF6391}" type="datetimeFigureOut">
              <a:rPr lang="pl-PL"/>
              <a:pPr>
                <a:defRPr/>
              </a:pPr>
              <a:t>20.11.2018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207BE85-D6AC-4D2D-B537-2F918AC22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5A36E4-3A32-48BF-9EB6-E4E433A2C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BBDA7-057D-45DD-A9C3-943ACDF121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ndgardenhotel.pl/" TargetMode="External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636496-F9E0-450E-855E-776C5A3CE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89647" y="504562"/>
            <a:ext cx="8369556" cy="794340"/>
          </a:xfrm>
          <a:ln>
            <a:solidFill>
              <a:schemeClr val="bg2"/>
            </a:solidFill>
          </a:ln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l-PL" sz="4000" dirty="0">
                <a:latin typeface="PF DinText Pro Light" panose="02000506030000020004" pitchFamily="50" charset="0"/>
              </a:rPr>
              <a:t>sale konferencyjne</a:t>
            </a:r>
            <a:endParaRPr lang="pl-PL" sz="4000" dirty="0">
              <a:solidFill>
                <a:schemeClr val="bg1"/>
              </a:solidFill>
              <a:latin typeface="PF DinText Pro Light" panose="02000506030000020004" pitchFamily="50" charset="0"/>
            </a:endParaRPr>
          </a:p>
        </p:txBody>
      </p:sp>
      <p:graphicFrame>
        <p:nvGraphicFramePr>
          <p:cNvPr id="5" name="Tabela 3">
            <a:extLst>
              <a:ext uri="{FF2B5EF4-FFF2-40B4-BE49-F238E27FC236}">
                <a16:creationId xmlns:a16="http://schemas.microsoft.com/office/drawing/2014/main" id="{A61D21EE-2480-41F7-88C2-3DA1E3056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903228"/>
              </p:ext>
            </p:extLst>
          </p:nvPr>
        </p:nvGraphicFramePr>
        <p:xfrm>
          <a:off x="2250111" y="1930016"/>
          <a:ext cx="8176969" cy="37568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1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3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82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82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82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82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82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823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823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512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5866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err="1">
                          <a:effectLst/>
                          <a:latin typeface="PF DinText Pro Light" pitchFamily="50" charset="0"/>
                        </a:rPr>
                        <a:t>Rooms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  <a:latin typeface="PF DinText Pro Light" pitchFamily="50" charset="0"/>
                        </a:rPr>
                        <a:t> 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  <a:latin typeface="PF DinText Pro Light" pitchFamily="50" charset="0"/>
                        </a:rPr>
                        <a:t>Capacities (max persons)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824"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  <a:latin typeface="PF DinText Pro Light" pitchFamily="50" charset="0"/>
                        </a:rPr>
                        <a:t>Area (m2)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 err="1">
                          <a:effectLst/>
                          <a:latin typeface="PF DinText Pro Light" pitchFamily="50" charset="0"/>
                        </a:rPr>
                        <a:t>Hight</a:t>
                      </a:r>
                      <a:r>
                        <a:rPr lang="pl-PL" sz="1000" u="none" strike="noStrike" dirty="0">
                          <a:effectLst/>
                          <a:latin typeface="PF DinText Pro Light" pitchFamily="50" charset="0"/>
                        </a:rPr>
                        <a:t> (m)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  <a:latin typeface="PF DinText Pro Light" pitchFamily="50" charset="0"/>
                        </a:rPr>
                        <a:t>Sizes (m)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  <a:latin typeface="PF DinText Pro Light" pitchFamily="50" charset="0"/>
                        </a:rPr>
                        <a:t>Door width (m)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  <a:latin typeface="PF DinText Pro Light" pitchFamily="50" charset="0"/>
                        </a:rPr>
                        <a:t>Theater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  <a:latin typeface="PF DinText Pro Light" pitchFamily="50" charset="0"/>
                        </a:rPr>
                        <a:t>Classroom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  <a:latin typeface="PF DinText Pro Light" pitchFamily="50" charset="0"/>
                        </a:rPr>
                        <a:t>Banquet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  <a:latin typeface="PF DinText Pro Light" pitchFamily="50" charset="0"/>
                        </a:rPr>
                        <a:t>Reception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  <a:latin typeface="PF DinText Pro Light" pitchFamily="50" charset="0"/>
                        </a:rPr>
                        <a:t>Board-room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  <a:latin typeface="PF DinText Pro Light" pitchFamily="50" charset="0"/>
                        </a:rPr>
                        <a:t>O-shape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  <a:latin typeface="PF DinText Pro Light" pitchFamily="50" charset="0"/>
                        </a:rPr>
                        <a:t>U-shape</a:t>
                      </a:r>
                      <a:endParaRPr lang="pl-PL" sz="1000" b="1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666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1.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Symphony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PF DinText Pro Light" pitchFamily="50" charset="0"/>
                        </a:rPr>
                        <a:t>276,7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7,0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PF DinText Pro Light" pitchFamily="50" charset="0"/>
                        </a:rPr>
                        <a:t>19,3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14,5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2,0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310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150</a:t>
                      </a:r>
                      <a:endParaRPr lang="pl-PL" sz="1100" b="0" i="0" u="none" strike="noStrike">
                        <a:solidFill>
                          <a:srgbClr val="FF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160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450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x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56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46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666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2.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PF DinText Pro Light" pitchFamily="50" charset="0"/>
                        </a:rPr>
                        <a:t>Opera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185,0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3,0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PF DinText Pro Light" pitchFamily="50" charset="0"/>
                        </a:rPr>
                        <a:t>19,6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10,6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1,8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150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50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88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200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x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36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x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666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3.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Concerto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142,0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2,9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PF DinText Pro Light" pitchFamily="50" charset="0"/>
                        </a:rPr>
                        <a:t>15,8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8,4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1,4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160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80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x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180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x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44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42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666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4.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Concerto I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68,0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2,9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7,5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PF DinText Pro Light" pitchFamily="50" charset="0"/>
                        </a:rPr>
                        <a:t>8,7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1,4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PF DinText Pro Light" pitchFamily="50" charset="0"/>
                        </a:rPr>
                        <a:t>60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32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x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x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x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24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22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666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5.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Concerto II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PF DinText Pro Light" pitchFamily="50" charset="0"/>
                        </a:rPr>
                        <a:t>74,0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2,9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8,2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8,4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1,4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PF DinText Pro Light" pitchFamily="50" charset="0"/>
                        </a:rPr>
                        <a:t>60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PF DinText Pro Light" pitchFamily="50" charset="0"/>
                        </a:rPr>
                        <a:t>32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x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x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x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20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22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666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6.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Oratorio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89,1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2,9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10,4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8,3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PF DinText Pro Light" pitchFamily="50" charset="0"/>
                        </a:rPr>
                        <a:t>1,4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80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48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x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120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x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28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26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666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7.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Etude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33,5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3,0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4,0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8,0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1,0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x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PF DinText Pro Light" pitchFamily="50" charset="0"/>
                        </a:rPr>
                        <a:t>x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x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x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PF DinText Pro Light" pitchFamily="50" charset="0"/>
                        </a:rPr>
                        <a:t>13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x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x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666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8.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Polonaise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37,6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3,0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5,2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7,2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1,0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28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18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PF DinText Pro Light" pitchFamily="50" charset="0"/>
                        </a:rPr>
                        <a:t>x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x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x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16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12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666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9.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Mazurka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31,9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3,0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5,1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6,0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1,0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23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18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PF DinText Pro Light" pitchFamily="50" charset="0"/>
                        </a:rPr>
                        <a:t>x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PF DinText Pro Light" pitchFamily="50" charset="0"/>
                        </a:rPr>
                        <a:t>x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x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12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PF DinText Pro Light" pitchFamily="50" charset="0"/>
                        </a:rPr>
                        <a:t>12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666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10.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PF DinText Pro Light" pitchFamily="50" charset="0"/>
                        </a:rPr>
                        <a:t>Sonata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26,2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3,0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5,1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5,0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1,0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18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12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x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x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PF DinText Pro Light" pitchFamily="50" charset="0"/>
                        </a:rPr>
                        <a:t>10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x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x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666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11.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Terrace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open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>
                          <a:effectLst/>
                          <a:latin typeface="PF DinText Pro Light" pitchFamily="50" charset="0"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PF DinText Pro Light" pitchFamily="50" charset="0"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effectLst/>
                          <a:latin typeface="PF DinText Pro Light" pitchFamily="50" charset="0"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PF DinText Pro Light" pitchFamily="50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283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725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636496-F9E0-450E-855E-776C5A3CE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24" y="928947"/>
            <a:ext cx="3647676" cy="1270292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l-PL" sz="7000" dirty="0">
                <a:latin typeface="PF DinText Pro Light" panose="02000506030000020004" pitchFamily="50" charset="0"/>
              </a:rPr>
              <a:t>Good</a:t>
            </a:r>
          </a:p>
        </p:txBody>
      </p:sp>
      <p:sp>
        <p:nvSpPr>
          <p:cNvPr id="3075" name="Podtytuł 2">
            <a:extLst>
              <a:ext uri="{FF2B5EF4-FFF2-40B4-BE49-F238E27FC236}">
                <a16:creationId xmlns:a16="http://schemas.microsoft.com/office/drawing/2014/main" id="{532BDA97-C916-4C62-ADD5-9330F22C936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40169" y="2603241"/>
            <a:ext cx="3319463" cy="1270291"/>
          </a:xfrm>
        </p:spPr>
        <p:txBody>
          <a:bodyPr/>
          <a:lstStyle/>
          <a:p>
            <a:pPr algn="l">
              <a:lnSpc>
                <a:spcPct val="120000"/>
              </a:lnSpc>
              <a:spcBef>
                <a:spcPts val="500"/>
              </a:spcBef>
            </a:pPr>
            <a:r>
              <a:rPr lang="pl-PL" sz="2000" dirty="0">
                <a:latin typeface="PF DinText Pro Medium" panose="02000506020000020004" pitchFamily="50" charset="0"/>
              </a:rPr>
              <a:t>RESTAURACJA</a:t>
            </a:r>
            <a:endParaRPr lang="pl-PL" altLang="pl-PL" sz="2000" b="1" dirty="0">
              <a:latin typeface="PF DinText Pro Medium" panose="02000506020000020004" pitchFamily="50" charset="0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26DCB0F1-0D8E-43D9-8D18-146F703CD754}"/>
              </a:ext>
            </a:extLst>
          </p:cNvPr>
          <p:cNvSpPr txBox="1">
            <a:spLocks/>
          </p:cNvSpPr>
          <p:nvPr/>
        </p:nvSpPr>
        <p:spPr bwMode="auto">
          <a:xfrm>
            <a:off x="622620" y="1635528"/>
            <a:ext cx="4754563" cy="127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9000" dirty="0">
                <a:latin typeface="PF DinText Pro Light" panose="02000506030000020004" pitchFamily="50" charset="0"/>
              </a:rPr>
              <a:t>Comp</a:t>
            </a:r>
            <a:r>
              <a:rPr lang="pl-PL" sz="9000" dirty="0">
                <a:solidFill>
                  <a:schemeClr val="bg1"/>
                </a:solidFill>
                <a:latin typeface="PF DinText Pro Light" panose="02000506030000020004" pitchFamily="50" charset="0"/>
              </a:rPr>
              <a:t>any</a:t>
            </a:r>
            <a:endParaRPr lang="pl-PL" sz="3100" b="1" dirty="0">
              <a:solidFill>
                <a:schemeClr val="bg1"/>
              </a:solidFill>
              <a:latin typeface="PF DinText Pro Light" panose="02000506030000020004" pitchFamily="50" charset="0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51DF937F-38B2-4F58-A15A-71660EF29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168" y="3309824"/>
            <a:ext cx="3319463" cy="127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300" b="1" dirty="0">
                <a:latin typeface="PF DinText Pro Light" panose="02000506030000020004" pitchFamily="50" charset="0"/>
              </a:rPr>
              <a:t>live cooking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300" b="1" dirty="0">
                <a:latin typeface="PF DinText Pro Light" panose="02000506030000020004" pitchFamily="50" charset="0"/>
              </a:rPr>
              <a:t>bufet menu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300" b="1" dirty="0">
                <a:latin typeface="PF DinText Pro Light" panose="02000506030000020004" pitchFamily="50" charset="0"/>
              </a:rPr>
              <a:t>przerwy kawowe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300" b="1" dirty="0">
                <a:latin typeface="PF DinText Pro Light" panose="02000506030000020004" pitchFamily="50" charset="0"/>
              </a:rPr>
              <a:t>bankiet menu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300" b="1" dirty="0">
                <a:latin typeface="PF DinText Pro Light" panose="02000506030000020004" pitchFamily="50" charset="0"/>
              </a:rPr>
              <a:t>ekologiczne dania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300" b="1" dirty="0">
                <a:latin typeface="PF DinText Pro Light" panose="02000506030000020004" pitchFamily="50" charset="0"/>
              </a:rPr>
              <a:t>domowe wypieki  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300" b="1" dirty="0">
                <a:latin typeface="PF DinText Pro Light" panose="02000506030000020004" pitchFamily="50" charset="0"/>
              </a:rPr>
              <a:t>naturalne soki i jogurty</a:t>
            </a:r>
          </a:p>
        </p:txBody>
      </p:sp>
    </p:spTree>
    <p:extLst>
      <p:ext uri="{BB962C8B-B14F-4D97-AF65-F5344CB8AC3E}">
        <p14:creationId xmlns:p14="http://schemas.microsoft.com/office/powerpoint/2010/main" val="2875081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tytuł 2">
            <a:extLst>
              <a:ext uri="{FF2B5EF4-FFF2-40B4-BE49-F238E27FC236}">
                <a16:creationId xmlns:a16="http://schemas.microsoft.com/office/drawing/2014/main" id="{2AA6254B-271D-4402-B105-9E7574B6055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123526" y="3429000"/>
            <a:ext cx="3319463" cy="2309327"/>
          </a:xfrm>
        </p:spPr>
        <p:txBody>
          <a:bodyPr/>
          <a:lstStyle/>
          <a:p>
            <a:pPr algn="r">
              <a:lnSpc>
                <a:spcPct val="120000"/>
              </a:lnSpc>
              <a:spcBef>
                <a:spcPts val="500"/>
              </a:spcBef>
            </a:pPr>
            <a:r>
              <a:rPr lang="pl-PL" sz="2500" b="1" dirty="0">
                <a:latin typeface="PF DinText Pro Light" panose="02000506030000020004" pitchFamily="50" charset="0"/>
              </a:rPr>
              <a:t>Sound Garden Hotel</a:t>
            </a:r>
          </a:p>
          <a:p>
            <a:pPr algn="r">
              <a:lnSpc>
                <a:spcPct val="120000"/>
              </a:lnSpc>
              <a:spcBef>
                <a:spcPts val="500"/>
              </a:spcBef>
            </a:pPr>
            <a:r>
              <a:rPr lang="pl-PL" sz="1300" dirty="0">
                <a:latin typeface="PF DinText Pro Light" panose="02000506030000020004" pitchFamily="50" charset="0"/>
              </a:rPr>
              <a:t>Żwirki i Wigury 18 | 02-092 Warszawa</a:t>
            </a:r>
          </a:p>
          <a:p>
            <a:pPr algn="r">
              <a:lnSpc>
                <a:spcPct val="120000"/>
              </a:lnSpc>
              <a:spcBef>
                <a:spcPts val="500"/>
              </a:spcBef>
            </a:pPr>
            <a:r>
              <a:rPr lang="pl-PL" sz="1300" dirty="0">
                <a:latin typeface="PF DinText Pro Light" panose="02000506030000020004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www.soundgardenhotel.pl</a:t>
            </a:r>
            <a:endParaRPr lang="pl-PL" sz="1300" dirty="0">
              <a:latin typeface="PF DinText Pro Light" panose="02000506030000020004" pitchFamily="50" charset="0"/>
            </a:endParaRPr>
          </a:p>
          <a:p>
            <a:pPr algn="r">
              <a:lnSpc>
                <a:spcPct val="120000"/>
              </a:lnSpc>
              <a:spcBef>
                <a:spcPts val="500"/>
              </a:spcBef>
            </a:pPr>
            <a:endParaRPr lang="pl-PL" sz="1300" dirty="0">
              <a:latin typeface="PF DinText Pro Light" panose="02000506030000020004" pitchFamily="50" charset="0"/>
            </a:endParaRPr>
          </a:p>
          <a:p>
            <a:pPr algn="r">
              <a:lnSpc>
                <a:spcPct val="120000"/>
              </a:lnSpc>
              <a:spcBef>
                <a:spcPts val="500"/>
              </a:spcBef>
            </a:pPr>
            <a:r>
              <a:rPr lang="pl-PL" sz="1300" b="1" dirty="0">
                <a:latin typeface="PF DinText Pro Light" panose="02000506030000020004" pitchFamily="50" charset="0"/>
              </a:rPr>
              <a:t>Poznaj #SoundTeam</a:t>
            </a:r>
            <a:endParaRPr lang="pl-PL" altLang="pl-PL" sz="1300" b="1" dirty="0">
              <a:latin typeface="PF DinText Pro Ligh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2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260181-0221-48EC-ACAB-AC8A0CB0D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3418" y="422790"/>
            <a:ext cx="3568700" cy="1655763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l-PL" sz="9000" dirty="0">
                <a:latin typeface="PF DinText Pro Light" panose="02000506030000020004" pitchFamily="50" charset="0"/>
              </a:rPr>
              <a:t>hotel </a:t>
            </a:r>
          </a:p>
        </p:txBody>
      </p:sp>
      <p:sp>
        <p:nvSpPr>
          <p:cNvPr id="2051" name="Podtytuł 2">
            <a:extLst>
              <a:ext uri="{FF2B5EF4-FFF2-40B4-BE49-F238E27FC236}">
                <a16:creationId xmlns:a16="http://schemas.microsoft.com/office/drawing/2014/main" id="{7A5DFA19-ACFC-4453-940D-EAF14F42F63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82849" y="849313"/>
            <a:ext cx="2042952" cy="5299075"/>
          </a:xfrm>
        </p:spPr>
        <p:txBody>
          <a:bodyPr/>
          <a:lstStyle/>
          <a:p>
            <a:pPr algn="l">
              <a:lnSpc>
                <a:spcPts val="1800"/>
              </a:lnSpc>
              <a:spcBef>
                <a:spcPts val="500"/>
              </a:spcBef>
            </a:pPr>
            <a:r>
              <a:rPr lang="pl-PL" altLang="pl-PL" sz="1100" dirty="0">
                <a:latin typeface="PF DinText Pro Light" panose="02000506030000020004" pitchFamily="50" charset="0"/>
              </a:rPr>
              <a:t>Sound Garden Hotel to obiekt XXI wieku. W żadnym wypadku nie natrafisz u nas na rozwiązania z poprzedniej epoki takie jak prasa do spodni czy boy hotelowy, nasza oferta obejmuje wyłącznie usługi, których naprawdę potrzebujesz. Zamieszkaj u nas, wypocznij </a:t>
            </a:r>
            <a:br>
              <a:rPr lang="pl-PL" altLang="pl-PL" sz="1100" dirty="0">
                <a:latin typeface="PF DinText Pro Light" panose="02000506030000020004" pitchFamily="50" charset="0"/>
              </a:rPr>
            </a:br>
            <a:r>
              <a:rPr lang="pl-PL" altLang="pl-PL" sz="1100" dirty="0">
                <a:latin typeface="PF DinText Pro Light" panose="02000506030000020004" pitchFamily="50" charset="0"/>
              </a:rPr>
              <a:t>w komfortowym łóżku, odśwież ciało i umysł pod relaksującym strumieniem z deszczownicy. </a:t>
            </a:r>
          </a:p>
          <a:p>
            <a:pPr algn="l">
              <a:lnSpc>
                <a:spcPts val="1800"/>
              </a:lnSpc>
              <a:spcBef>
                <a:spcPts val="500"/>
              </a:spcBef>
            </a:pPr>
            <a:r>
              <a:rPr lang="pl-PL" altLang="pl-PL" sz="1100" dirty="0">
                <a:latin typeface="PF DinText Pro Light" panose="02000506030000020004" pitchFamily="50" charset="0"/>
              </a:rPr>
              <a:t>Zregeneruj siły w Sound Barze lub restauracji Good Company </a:t>
            </a:r>
            <a:br>
              <a:rPr lang="pl-PL" altLang="pl-PL" sz="1100" dirty="0">
                <a:latin typeface="PF DinText Pro Light" panose="02000506030000020004" pitchFamily="50" charset="0"/>
              </a:rPr>
            </a:br>
            <a:r>
              <a:rPr lang="pl-PL" altLang="pl-PL" sz="1100" dirty="0">
                <a:latin typeface="PF DinText Pro Light" panose="02000506030000020004" pitchFamily="50" charset="0"/>
              </a:rPr>
              <a:t>i sprawdź najszybsze łącze internetowe w mieście. Dogodna lokalizacja pomiędzy </a:t>
            </a:r>
          </a:p>
          <a:p>
            <a:pPr algn="l">
              <a:lnSpc>
                <a:spcPts val="1800"/>
              </a:lnSpc>
              <a:spcBef>
                <a:spcPts val="500"/>
              </a:spcBef>
            </a:pPr>
            <a:r>
              <a:rPr lang="pl-PL" altLang="pl-PL" sz="1100" dirty="0">
                <a:latin typeface="PF DinText Pro Light" panose="02000506030000020004" pitchFamily="50" charset="0"/>
              </a:rPr>
              <a:t>Twoim biurem a lotniskiem oraz możliwość szybkiego </a:t>
            </a:r>
            <a:r>
              <a:rPr lang="pl-PL" altLang="pl-PL" sz="1100" dirty="0" err="1">
                <a:latin typeface="PF DinText Pro Light" panose="02000506030000020004" pitchFamily="50" charset="0"/>
              </a:rPr>
              <a:t>self</a:t>
            </a:r>
            <a:r>
              <a:rPr lang="pl-PL" altLang="pl-PL" sz="1100" dirty="0">
                <a:latin typeface="PF DinText Pro Light" panose="02000506030000020004" pitchFamily="50" charset="0"/>
              </a:rPr>
              <a:t> </a:t>
            </a:r>
            <a:br>
              <a:rPr lang="pl-PL" altLang="pl-PL" sz="1100" dirty="0">
                <a:latin typeface="PF DinText Pro Light" panose="02000506030000020004" pitchFamily="50" charset="0"/>
              </a:rPr>
            </a:br>
            <a:r>
              <a:rPr lang="pl-PL" altLang="pl-PL" sz="1100" dirty="0" err="1">
                <a:latin typeface="PF DinText Pro Light" panose="02000506030000020004" pitchFamily="50" charset="0"/>
              </a:rPr>
              <a:t>check-in'u</a:t>
            </a:r>
            <a:r>
              <a:rPr lang="pl-PL" altLang="pl-PL" sz="1100" dirty="0">
                <a:latin typeface="PF DinText Pro Light" panose="02000506030000020004" pitchFamily="50" charset="0"/>
              </a:rPr>
              <a:t> to nie jedyne aspekty naszego inteligentnego hotelu.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C9CFAAB6-1F41-40C1-A68E-888123C030CC}"/>
              </a:ext>
            </a:extLst>
          </p:cNvPr>
          <p:cNvSpPr txBox="1">
            <a:spLocks/>
          </p:cNvSpPr>
          <p:nvPr/>
        </p:nvSpPr>
        <p:spPr>
          <a:xfrm>
            <a:off x="3367476" y="1656697"/>
            <a:ext cx="9099550" cy="58102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pl-PL" sz="2000" dirty="0">
                <a:latin typeface="PF DinText Pro Light" panose="02000506030000020004" pitchFamily="50" charset="0"/>
              </a:rPr>
              <a:t>Pierwszy hotel </a:t>
            </a:r>
            <a:r>
              <a:rPr lang="pl-PL" sz="2000" b="1" dirty="0">
                <a:latin typeface="PF DinText Pro Medium" panose="02000506020000020004" pitchFamily="50" charset="0"/>
              </a:rPr>
              <a:t>SMART </a:t>
            </a:r>
            <a:r>
              <a:rPr lang="pl-PL" sz="2000" dirty="0">
                <a:latin typeface="PF DinText Pro Light" panose="02000506030000020004" pitchFamily="50" charset="0"/>
              </a:rPr>
              <a:t>w Warszawie, z możliwością self check-in!</a:t>
            </a:r>
          </a:p>
        </p:txBody>
      </p:sp>
    </p:spTree>
    <p:extLst>
      <p:ext uri="{BB962C8B-B14F-4D97-AF65-F5344CB8AC3E}">
        <p14:creationId xmlns:p14="http://schemas.microsoft.com/office/powerpoint/2010/main" val="241479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636496-F9E0-450E-855E-776C5A3CE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78498" y="599460"/>
            <a:ext cx="4754563" cy="1655762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l-PL" sz="9000" dirty="0">
                <a:latin typeface="PF DinText Pro Light" panose="02000506030000020004" pitchFamily="50" charset="0"/>
              </a:rPr>
              <a:t>pokoje</a:t>
            </a:r>
          </a:p>
        </p:txBody>
      </p:sp>
      <p:sp>
        <p:nvSpPr>
          <p:cNvPr id="3075" name="Podtytuł 2">
            <a:extLst>
              <a:ext uri="{FF2B5EF4-FFF2-40B4-BE49-F238E27FC236}">
                <a16:creationId xmlns:a16="http://schemas.microsoft.com/office/drawing/2014/main" id="{532BDA97-C916-4C62-ADD5-9330F22C936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62075" y="2255222"/>
            <a:ext cx="3319463" cy="7016750"/>
          </a:xfrm>
        </p:spPr>
        <p:txBody>
          <a:bodyPr/>
          <a:lstStyle/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200" b="1" dirty="0">
                <a:latin typeface="PF DinText Pro Light" panose="02000506030000020004" pitchFamily="50" charset="0"/>
              </a:rPr>
              <a:t>206 pokoi w tym: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200" b="1" dirty="0">
                <a:latin typeface="PF DinText Pro Light" panose="02000506030000020004" pitchFamily="50" charset="0"/>
              </a:rPr>
              <a:t>175 pokoi typu Classic (1-os.)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200" b="1" dirty="0">
                <a:latin typeface="PF DinText Pro Light" panose="02000506030000020004" pitchFamily="50" charset="0"/>
              </a:rPr>
              <a:t>26 pokoi typu Mezzo (2-os.)</a:t>
            </a:r>
            <a:br>
              <a:rPr lang="pl-PL" altLang="pl-PL" sz="1200" b="1" dirty="0">
                <a:latin typeface="PF DinText Pro Light" panose="02000506030000020004" pitchFamily="50" charset="0"/>
              </a:rPr>
            </a:br>
            <a:r>
              <a:rPr lang="pl-PL" altLang="pl-PL" sz="1200" b="1" dirty="0">
                <a:latin typeface="PF DinText Pro Light" panose="02000506030000020004" pitchFamily="50" charset="0"/>
              </a:rPr>
              <a:t>(w tym 2 pokoje dla gości</a:t>
            </a:r>
            <a:br>
              <a:rPr lang="pl-PL" altLang="pl-PL" sz="1200" b="1" dirty="0">
                <a:latin typeface="PF DinText Pro Light" panose="02000506030000020004" pitchFamily="50" charset="0"/>
              </a:rPr>
            </a:br>
            <a:r>
              <a:rPr lang="pl-PL" altLang="pl-PL" sz="1200" b="1" dirty="0">
                <a:latin typeface="PF DinText Pro Light" panose="02000506030000020004" pitchFamily="50" charset="0"/>
              </a:rPr>
              <a:t>niepełnosprawnych)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200" b="1" dirty="0">
                <a:latin typeface="PF DinText Pro Light" panose="02000506030000020004" pitchFamily="50" charset="0"/>
              </a:rPr>
              <a:t>5 apartamentów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200" b="1" dirty="0">
                <a:latin typeface="PF DinText Pro Light" panose="02000506030000020004" pitchFamily="50" charset="0"/>
              </a:rPr>
              <a:t>self check-in, no check-out 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200" b="1" dirty="0">
                <a:latin typeface="PF DinText Pro Light" panose="02000506030000020004" pitchFamily="50" charset="0"/>
              </a:rPr>
              <a:t>łóżko  140 – 180 cm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200" b="1" dirty="0">
                <a:latin typeface="PF DinText Pro Light" panose="02000506030000020004" pitchFamily="50" charset="0"/>
              </a:rPr>
              <a:t>Internet 300 Mb/s 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200" b="1" dirty="0">
                <a:latin typeface="PF DinText Pro Light" panose="02000506030000020004" pitchFamily="50" charset="0"/>
              </a:rPr>
              <a:t>oszczędna deszczownica 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200" b="1" dirty="0">
                <a:latin typeface="PF DinText Pro Light" panose="02000506030000020004" pitchFamily="50" charset="0"/>
              </a:rPr>
              <a:t>interaktywna TV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200" b="1" dirty="0">
                <a:latin typeface="PF DinText Pro Light" panose="02000506030000020004" pitchFamily="50" charset="0"/>
              </a:rPr>
              <a:t>dźwiękoszczelne ściany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200" b="1" dirty="0">
                <a:latin typeface="PF DinText Pro Light" panose="02000506030000020004" pitchFamily="50" charset="0"/>
              </a:rPr>
              <a:t>indywidualna klimatyzacja</a:t>
            </a:r>
          </a:p>
          <a:p>
            <a:pPr algn="r">
              <a:lnSpc>
                <a:spcPct val="120000"/>
              </a:lnSpc>
              <a:spcBef>
                <a:spcPts val="500"/>
              </a:spcBef>
            </a:pPr>
            <a:endParaRPr lang="pl-PL" altLang="pl-PL" sz="1200" b="1" dirty="0">
              <a:latin typeface="PF DinText Pro Light" panose="02000506030000020004" pitchFamily="50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527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636496-F9E0-450E-855E-776C5A3CE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549" y="543477"/>
            <a:ext cx="4754563" cy="1655762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l-PL" sz="9000" dirty="0">
                <a:latin typeface="PF DinText Pro Light" panose="02000506030000020004" pitchFamily="50" charset="0"/>
              </a:rPr>
              <a:t>Ladies</a:t>
            </a:r>
          </a:p>
        </p:txBody>
      </p:sp>
      <p:sp>
        <p:nvSpPr>
          <p:cNvPr id="3075" name="Podtytuł 2">
            <a:extLst>
              <a:ext uri="{FF2B5EF4-FFF2-40B4-BE49-F238E27FC236}">
                <a16:creationId xmlns:a16="http://schemas.microsoft.com/office/drawing/2014/main" id="{532BDA97-C916-4C62-ADD5-9330F22C936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59171" y="2905822"/>
            <a:ext cx="3319463" cy="7016750"/>
          </a:xfrm>
        </p:spPr>
        <p:txBody>
          <a:bodyPr/>
          <a:lstStyle/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500" b="1" dirty="0">
                <a:latin typeface="PF DinText Pro Light" panose="02000506030000020004" pitchFamily="50" charset="0"/>
              </a:rPr>
              <a:t>pierwsze piętro dla kobiet w Polsce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500" b="1" dirty="0">
                <a:latin typeface="PF DinText Pro Light" panose="02000506030000020004" pitchFamily="50" charset="0"/>
              </a:rPr>
              <a:t>fotele masujące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500" b="1" dirty="0">
                <a:latin typeface="PF DinText Pro Light" panose="02000506030000020004" pitchFamily="50" charset="0"/>
              </a:rPr>
              <a:t>lusterko i oświetlenie do makijażu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500" b="1" dirty="0">
                <a:latin typeface="PF DinText Pro Light" panose="02000506030000020004" pitchFamily="50" charset="0"/>
              </a:rPr>
              <a:t>Voda Collagen Beauty dla każdej Pani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500" b="1" dirty="0">
                <a:latin typeface="PF DinText Pro Light" panose="02000506030000020004" pitchFamily="50" charset="0"/>
              </a:rPr>
              <a:t>kapcie i dodatkowe kosmetyki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500" b="1" dirty="0">
                <a:latin typeface="PF DinText Pro Light" panose="02000506030000020004" pitchFamily="50" charset="0"/>
              </a:rPr>
              <a:t>magazyny dla Pań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26DCB0F1-0D8E-43D9-8D18-146F703CD754}"/>
              </a:ext>
            </a:extLst>
          </p:cNvPr>
          <p:cNvSpPr txBox="1">
            <a:spLocks/>
          </p:cNvSpPr>
          <p:nvPr/>
        </p:nvSpPr>
        <p:spPr bwMode="auto">
          <a:xfrm>
            <a:off x="-1119365" y="1250060"/>
            <a:ext cx="47545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9000" dirty="0">
                <a:latin typeface="PF DinText Pro Light" panose="02000506030000020004" pitchFamily="50" charset="0"/>
              </a:rPr>
              <a:t>floor</a:t>
            </a:r>
          </a:p>
        </p:txBody>
      </p:sp>
      <p:pic>
        <p:nvPicPr>
          <p:cNvPr id="5" name="Obraz 1">
            <a:extLst>
              <a:ext uri="{FF2B5EF4-FFF2-40B4-BE49-F238E27FC236}">
                <a16:creationId xmlns:a16="http://schemas.microsoft.com/office/drawing/2014/main" id="{19B22E6F-D76E-4249-868C-2E876E9CF0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648" y="5243804"/>
            <a:ext cx="1384161" cy="10547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3255A1-71E6-4BD9-B592-D54732C63A1E}"/>
              </a:ext>
            </a:extLst>
          </p:cNvPr>
          <p:cNvSpPr/>
          <p:nvPr/>
        </p:nvSpPr>
        <p:spPr>
          <a:xfrm>
            <a:off x="10934084" y="5859995"/>
            <a:ext cx="436695" cy="43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D1210A-FC7C-4FAE-B7E3-359A56ABA110}"/>
              </a:ext>
            </a:extLst>
          </p:cNvPr>
          <p:cNvSpPr/>
          <p:nvPr/>
        </p:nvSpPr>
        <p:spPr>
          <a:xfrm>
            <a:off x="11036720" y="5710705"/>
            <a:ext cx="436695" cy="43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3325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636496-F9E0-450E-855E-776C5A3CE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912" y="543477"/>
            <a:ext cx="4754563" cy="1655762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l-PL" sz="9000" dirty="0">
                <a:latin typeface="PF DinText Pro Light" panose="02000506030000020004" pitchFamily="50" charset="0"/>
              </a:rPr>
              <a:t>Sou</a:t>
            </a:r>
            <a:r>
              <a:rPr lang="pl-PL" sz="9000" dirty="0">
                <a:solidFill>
                  <a:schemeClr val="bg1"/>
                </a:solidFill>
                <a:latin typeface="PF DinText Pro Light" panose="02000506030000020004" pitchFamily="50" charset="0"/>
              </a:rPr>
              <a:t>nd</a:t>
            </a:r>
          </a:p>
        </p:txBody>
      </p:sp>
      <p:sp>
        <p:nvSpPr>
          <p:cNvPr id="3075" name="Podtytuł 2">
            <a:extLst>
              <a:ext uri="{FF2B5EF4-FFF2-40B4-BE49-F238E27FC236}">
                <a16:creationId xmlns:a16="http://schemas.microsoft.com/office/drawing/2014/main" id="{532BDA97-C916-4C62-ADD5-9330F22C936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54979" y="2937815"/>
            <a:ext cx="3319463" cy="1270291"/>
          </a:xfrm>
        </p:spPr>
        <p:txBody>
          <a:bodyPr/>
          <a:lstStyle/>
          <a:p>
            <a:pPr algn="l">
              <a:lnSpc>
                <a:spcPct val="120000"/>
              </a:lnSpc>
              <a:spcBef>
                <a:spcPts val="500"/>
              </a:spcBef>
            </a:pPr>
            <a:r>
              <a:rPr lang="pl-PL" sz="1300" dirty="0"/>
              <a:t>Wyjeżdżasz wcześniej niż serwujemy </a:t>
            </a:r>
            <a:br>
              <a:rPr lang="pl-PL" sz="1300" dirty="0"/>
            </a:br>
            <a:r>
              <a:rPr lang="pl-PL" sz="1300" dirty="0"/>
              <a:t>śniadanie w restauracji? Powiedz </a:t>
            </a:r>
            <a:br>
              <a:rPr lang="pl-PL" sz="1300" dirty="0"/>
            </a:br>
            <a:r>
              <a:rPr lang="pl-PL" sz="1300" dirty="0"/>
              <a:t>Hostowi aby przygotował dla Ciebie </a:t>
            </a:r>
            <a:br>
              <a:rPr lang="pl-PL" sz="1300" dirty="0"/>
            </a:br>
            <a:r>
              <a:rPr lang="pl-PL" sz="1300" dirty="0"/>
              <a:t>śniadanie na wynos w Sound Barze.</a:t>
            </a:r>
            <a:endParaRPr lang="pl-PL" altLang="pl-PL" sz="1300" b="1" dirty="0">
              <a:latin typeface="PF DinText Pro Light" panose="02000506030000020004" pitchFamily="50" charset="0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26DCB0F1-0D8E-43D9-8D18-146F703CD754}"/>
              </a:ext>
            </a:extLst>
          </p:cNvPr>
          <p:cNvSpPr txBox="1">
            <a:spLocks/>
          </p:cNvSpPr>
          <p:nvPr/>
        </p:nvSpPr>
        <p:spPr bwMode="auto">
          <a:xfrm>
            <a:off x="-1203344" y="1250060"/>
            <a:ext cx="47545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pl-PL" sz="9000" dirty="0">
                <a:latin typeface="PF DinText Pro Light" panose="02000506030000020004" pitchFamily="50" charset="0"/>
              </a:rPr>
              <a:t>Bar</a:t>
            </a:r>
            <a:r>
              <a:rPr lang="pl-PL" sz="3100" b="1" dirty="0">
                <a:latin typeface="PF DinText Pro Light" panose="02000506030000020004" pitchFamily="50" charset="0"/>
              </a:rPr>
              <a:t>24h</a:t>
            </a: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51DF937F-38B2-4F58-A15A-71660EF29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171" y="4248102"/>
            <a:ext cx="3319463" cy="127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300" b="1" dirty="0">
                <a:latin typeface="PF DinText Pro Light" panose="02000506030000020004" pitchFamily="50" charset="0"/>
              </a:rPr>
              <a:t>świeże „sandwiche”  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300" b="1" dirty="0">
                <a:latin typeface="PF DinText Pro Light" panose="02000506030000020004" pitchFamily="50" charset="0"/>
              </a:rPr>
              <a:t>świeżo mielona kawa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300" b="1" dirty="0">
                <a:latin typeface="PF DinText Pro Light" panose="02000506030000020004" pitchFamily="50" charset="0"/>
              </a:rPr>
              <a:t>zdrowe przekąski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300" b="1" dirty="0">
                <a:latin typeface="PF DinText Pro Light" panose="02000506030000020004" pitchFamily="50" charset="0"/>
              </a:rPr>
              <a:t>wino i nie tylko  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300" b="1" dirty="0">
                <a:latin typeface="PF DinText Pro Light" panose="02000506030000020004" pitchFamily="50" charset="0"/>
              </a:rPr>
              <a:t>wybór słodkości</a:t>
            </a:r>
          </a:p>
        </p:txBody>
      </p:sp>
    </p:spTree>
    <p:extLst>
      <p:ext uri="{BB962C8B-B14F-4D97-AF65-F5344CB8AC3E}">
        <p14:creationId xmlns:p14="http://schemas.microsoft.com/office/powerpoint/2010/main" val="3497975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636496-F9E0-450E-855E-776C5A3CE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485" y="738374"/>
            <a:ext cx="5980614" cy="1352922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l-PL" sz="9000" dirty="0">
                <a:latin typeface="PF DinText Pro Light" panose="02000506030000020004" pitchFamily="50" charset="0"/>
              </a:rPr>
              <a:t>konfe</a:t>
            </a:r>
            <a:r>
              <a:rPr lang="pl-PL" sz="9000" dirty="0">
                <a:solidFill>
                  <a:schemeClr val="bg1"/>
                </a:solidFill>
                <a:latin typeface="PF DinText Pro Light" panose="02000506030000020004" pitchFamily="50" charset="0"/>
              </a:rPr>
              <a:t>rencje</a:t>
            </a: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51DF937F-38B2-4F58-A15A-71660EF29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269" y="2441640"/>
            <a:ext cx="3319463" cy="327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300" b="1" dirty="0">
                <a:latin typeface="PF DinText Pro Light" panose="02000506030000020004" pitchFamily="50" charset="0"/>
              </a:rPr>
              <a:t>9 sal z naturalnym światłem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300" b="1" dirty="0">
                <a:latin typeface="PF DinText Pro Light" panose="02000506030000020004" pitchFamily="50" charset="0"/>
              </a:rPr>
              <a:t>powierzchnia 800 m2  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300" b="1" dirty="0">
                <a:latin typeface="PF DinText Pro Light" panose="02000506030000020004" pitchFamily="50" charset="0"/>
              </a:rPr>
              <a:t>wysokość do 7 m 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300" b="1" dirty="0">
                <a:latin typeface="PF DinText Pro Light" panose="02000506030000020004" pitchFamily="50" charset="0"/>
              </a:rPr>
              <a:t>najlepsza w mieście </a:t>
            </a:r>
          </a:p>
          <a:p>
            <a:pPr algn="l">
              <a:lnSpc>
                <a:spcPct val="120000"/>
              </a:lnSpc>
              <a:spcBef>
                <a:spcPts val="500"/>
              </a:spcBef>
            </a:pPr>
            <a:r>
              <a:rPr lang="pl-PL" altLang="pl-PL" sz="1300" b="1" dirty="0">
                <a:latin typeface="PF DinText Pro Light" panose="02000506030000020004" pitchFamily="50" charset="0"/>
              </a:rPr>
              <a:t>     izolacja dźwięku i akustyka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300" b="1" dirty="0">
                <a:latin typeface="PF DinText Pro Light" panose="02000506030000020004" pitchFamily="50" charset="0"/>
              </a:rPr>
              <a:t>bezpłatne Wi-Fi </a:t>
            </a:r>
          </a:p>
          <a:p>
            <a:pPr algn="l">
              <a:lnSpc>
                <a:spcPct val="120000"/>
              </a:lnSpc>
              <a:spcBef>
                <a:spcPts val="500"/>
              </a:spcBef>
            </a:pPr>
            <a:r>
              <a:rPr lang="pl-PL" altLang="pl-PL" sz="1300" b="1" dirty="0">
                <a:latin typeface="PF DinText Pro Light" panose="02000506030000020004" pitchFamily="50" charset="0"/>
              </a:rPr>
              <a:t>     i sprzęt konferencyjny 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300" b="1" dirty="0">
                <a:latin typeface="PF DinText Pro Light" panose="02000506030000020004" pitchFamily="50" charset="0"/>
              </a:rPr>
              <a:t>powierzchnia wystawiennicza</a:t>
            </a:r>
          </a:p>
          <a:p>
            <a:pPr marL="171450" indent="-171450" algn="l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altLang="pl-PL" sz="1300" b="1" dirty="0">
                <a:latin typeface="PF DinText Pro Light" panose="02000506030000020004" pitchFamily="50" charset="0"/>
              </a:rPr>
              <a:t>taras i ogród</a:t>
            </a:r>
          </a:p>
        </p:txBody>
      </p:sp>
    </p:spTree>
    <p:extLst>
      <p:ext uri="{BB962C8B-B14F-4D97-AF65-F5344CB8AC3E}">
        <p14:creationId xmlns:p14="http://schemas.microsoft.com/office/powerpoint/2010/main" val="2150422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636496-F9E0-450E-855E-776C5A3CE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89647" y="504562"/>
            <a:ext cx="8369556" cy="79434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l-PL" sz="4000" dirty="0">
                <a:latin typeface="PF DinText Pro Light" panose="02000506030000020004" pitchFamily="50" charset="0"/>
              </a:rPr>
              <a:t>sale konferencyjne</a:t>
            </a:r>
            <a:endParaRPr lang="pl-PL" sz="4000" dirty="0">
              <a:solidFill>
                <a:schemeClr val="bg1"/>
              </a:solidFill>
              <a:latin typeface="PF DinText Pro Light" panose="02000506030000020004" pitchFamily="50" charset="0"/>
            </a:endParaRPr>
          </a:p>
        </p:txBody>
      </p:sp>
      <p:pic>
        <p:nvPicPr>
          <p:cNvPr id="4" name="Picture 2" descr="C:\Users\Miłosz\Desktop\Grapfics\Rzuty\confrence-rooms.jpg">
            <a:extLst>
              <a:ext uri="{FF2B5EF4-FFF2-40B4-BE49-F238E27FC236}">
                <a16:creationId xmlns:a16="http://schemas.microsoft.com/office/drawing/2014/main" id="{34B891F5-1869-40E4-AA65-89F149095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59" y="1415284"/>
            <a:ext cx="8733453" cy="4938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1183977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.potx" id="{2177200D-9F54-4E16-947D-E3672AE9EBFB}" vid="{217FA4C7-DB82-4E1E-A55E-EB58382EA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384</Words>
  <Application>Microsoft Office PowerPoint</Application>
  <PresentationFormat>Panoramiczny</PresentationFormat>
  <Paragraphs>228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PF DinText Pro Light</vt:lpstr>
      <vt:lpstr>PF DinText Pro Medium</vt:lpstr>
      <vt:lpstr>Motyw pakietu Office</vt:lpstr>
      <vt:lpstr>Prezentacja programu PowerPoint</vt:lpstr>
      <vt:lpstr>hotel </vt:lpstr>
      <vt:lpstr>Prezentacja programu PowerPoint</vt:lpstr>
      <vt:lpstr>pokoje</vt:lpstr>
      <vt:lpstr>Prezentacja programu PowerPoint</vt:lpstr>
      <vt:lpstr>Ladies</vt:lpstr>
      <vt:lpstr>Sound</vt:lpstr>
      <vt:lpstr>konferencje</vt:lpstr>
      <vt:lpstr>sale konferencyjne</vt:lpstr>
      <vt:lpstr>sale konferencyjne</vt:lpstr>
      <vt:lpstr>Prezentacja programu PowerPoint</vt:lpstr>
      <vt:lpstr>Good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AdamStacj</dc:creator>
  <cp:lastModifiedBy>Marcin Fiuk</cp:lastModifiedBy>
  <cp:revision>41</cp:revision>
  <dcterms:created xsi:type="dcterms:W3CDTF">2017-02-17T07:33:12Z</dcterms:created>
  <dcterms:modified xsi:type="dcterms:W3CDTF">2018-11-20T08:42:12Z</dcterms:modified>
</cp:coreProperties>
</file>